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8"/>
  </p:handoutMasterIdLst>
  <p:sldIdLst>
    <p:sldId id="256" r:id="rId2"/>
    <p:sldId id="262" r:id="rId3"/>
    <p:sldId id="257" r:id="rId4"/>
    <p:sldId id="263" r:id="rId5"/>
    <p:sldId id="258" r:id="rId6"/>
    <p:sldId id="264" r:id="rId7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4" autoAdjust="0"/>
  </p:normalViewPr>
  <p:slideViewPr>
    <p:cSldViewPr>
      <p:cViewPr varScale="1">
        <p:scale>
          <a:sx n="71" d="100"/>
          <a:sy n="71" d="100"/>
        </p:scale>
        <p:origin x="14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B44DF558-5811-4C27-9B89-62CE864A105C}" type="datetimeFigureOut">
              <a:rPr lang="en-US"/>
              <a:pPr>
                <a:defRPr/>
              </a:pPr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F4853770-EE11-4D78-A350-CC4BAEE08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30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39F4733-7FB3-47C2-9A94-4B0979586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CB31B-91FA-4485-8CE0-2BD728FD2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5789D-6924-45F6-A654-1E1D48B6C5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E1948-AA5C-4E48-AC55-7B2C14A02B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C5717-C7E1-473A-A987-681A742040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6495F-FB57-4393-96DC-B1FBF86FE0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DFF13-534A-44B0-879E-16F01B83F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2D44-4453-49A8-9D4B-BF4FB666CF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D98DD-FB69-454B-8126-174D9C6D7C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96D4B-F130-4FE2-A158-F20274CDE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73F61-C790-49B4-9CEB-A96B6ABAAA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7446-CC3C-4A6E-A36F-A8890D3E34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A0903-0DEF-4F37-9C20-D6FC2FB906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308D927-1BD4-4EDC-B83C-2FF2BF3DF2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nva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EU Member States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dirty="0" err="1" smtClean="0"/>
              <a:t>Canva</a:t>
            </a:r>
            <a:r>
              <a:rPr lang="en-US" altLang="en-US" dirty="0" smtClean="0"/>
              <a:t> Poster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Create </a:t>
            </a:r>
            <a:r>
              <a:rPr lang="en-US" altLang="en-US" dirty="0" err="1" smtClean="0"/>
              <a:t>Canva</a:t>
            </a:r>
            <a:r>
              <a:rPr lang="en-US" altLang="en-US" dirty="0" smtClean="0"/>
              <a:t> Account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Go to </a:t>
            </a:r>
            <a:r>
              <a:rPr lang="en-US" altLang="en-US" dirty="0" smtClean="0">
                <a:hlinkClick r:id="rId2"/>
              </a:rPr>
              <a:t>www.canva.com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Set up an account and log in.</a:t>
            </a:r>
          </a:p>
          <a:p>
            <a:pPr eaLnBrk="1" hangingPunct="1"/>
            <a:r>
              <a:rPr lang="en-US" altLang="en-US" dirty="0" smtClean="0"/>
              <a:t>Choose “I want to see a poster.”</a:t>
            </a:r>
          </a:p>
          <a:p>
            <a:pPr eaLnBrk="1" hangingPunct="1"/>
            <a:r>
              <a:rPr lang="en-US" altLang="en-US" dirty="0" smtClean="0"/>
              <a:t>Choose “See all poster templates.”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Email for Sharing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Provide me with email associated with your account.</a:t>
            </a:r>
          </a:p>
          <a:p>
            <a:pPr eaLnBrk="1" hangingPunct="1"/>
            <a:r>
              <a:rPr lang="en-US" altLang="en-US" dirty="0" smtClean="0"/>
              <a:t>Receive invite in your email.</a:t>
            </a:r>
          </a:p>
          <a:p>
            <a:pPr eaLnBrk="1" hangingPunct="1"/>
            <a:r>
              <a:rPr lang="en-US" altLang="en-US" dirty="0" smtClean="0"/>
              <a:t>Click on “Take a closer look.”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Template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>
                <a:cs typeface="Tahoma" pitchFamily="34" charset="0"/>
              </a:rPr>
              <a:t>a</a:t>
            </a:r>
          </a:p>
        </p:txBody>
      </p:sp>
      <p:pic>
        <p:nvPicPr>
          <p:cNvPr id="1026" name="Picture 2" descr="C:\Users\bdeir9\Desktop\NYSAFLT Presentation\thumbnail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011" y="1985211"/>
            <a:ext cx="2764761" cy="41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12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Joint-edit Poster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cs typeface="Tahoma" pitchFamily="34" charset="0"/>
              </a:rPr>
              <a:t>Change wording and text color.</a:t>
            </a:r>
          </a:p>
          <a:p>
            <a:pPr eaLnBrk="1" hangingPunct="1"/>
            <a:r>
              <a:rPr lang="en-US" altLang="en-US" dirty="0" smtClean="0"/>
              <a:t>Change background color.</a:t>
            </a:r>
          </a:p>
          <a:p>
            <a:pPr eaLnBrk="1" hangingPunct="1"/>
            <a:r>
              <a:rPr lang="en-US" altLang="en-US" dirty="0" smtClean="0"/>
              <a:t>Move lines.</a:t>
            </a:r>
          </a:p>
          <a:p>
            <a:pPr eaLnBrk="1" hangingPunct="1"/>
            <a:r>
              <a:rPr lang="en-US" altLang="en-US" dirty="0" smtClean="0">
                <a:cs typeface="Tahoma" pitchFamily="34" charset="0"/>
              </a:rPr>
              <a:t>Duplicate page.</a:t>
            </a:r>
          </a:p>
          <a:p>
            <a:pPr eaLnBrk="1" hangingPunct="1"/>
            <a:r>
              <a:rPr lang="en-US" altLang="en-US" dirty="0" smtClean="0">
                <a:cs typeface="Tahoma" pitchFamily="34" charset="0"/>
              </a:rPr>
              <a:t>Update your page.</a:t>
            </a:r>
          </a:p>
          <a:p>
            <a:pPr eaLnBrk="1" hangingPunct="1"/>
            <a:r>
              <a:rPr lang="en-US" altLang="en-US" dirty="0" smtClean="0">
                <a:cs typeface="Tahoma" pitchFamily="34" charset="0"/>
              </a:rPr>
              <a:t>Download as .pdf, .jpg, .</a:t>
            </a:r>
            <a:r>
              <a:rPr lang="en-US" altLang="en-US" dirty="0" err="1" smtClean="0">
                <a:cs typeface="Tahoma" pitchFamily="34" charset="0"/>
              </a:rPr>
              <a:t>png</a:t>
            </a:r>
            <a:endParaRPr lang="en-US" altLang="en-US" dirty="0" smtClean="0"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Finished Product</a:t>
            </a:r>
            <a:endParaRPr lang="en-US" dirty="0"/>
          </a:p>
        </p:txBody>
      </p:sp>
      <p:pic>
        <p:nvPicPr>
          <p:cNvPr id="2050" name="Picture 2" descr="C:\Users\bdeir9\Desktop\NYSAFLT Presentation\Client briefs us of whatthey want and need.Project timelines arebeing set as well. (2)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2743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ir9\Desktop\NYSAFLT Presentation\Client briefs us of whatthey want and need.Project timelines arebeing set as well. (2)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81200"/>
            <a:ext cx="2743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121283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402</TotalTime>
  <Words>97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Tahoma</vt:lpstr>
      <vt:lpstr>Wingdings</vt:lpstr>
      <vt:lpstr>Blends</vt:lpstr>
      <vt:lpstr>EU Member States</vt:lpstr>
      <vt:lpstr>Create Canva Account</vt:lpstr>
      <vt:lpstr>Email for Sharing</vt:lpstr>
      <vt:lpstr>Template</vt:lpstr>
      <vt:lpstr>Joint-edit Poster</vt:lpstr>
      <vt:lpstr>Finished Product</vt:lpstr>
    </vt:vector>
  </TitlesOfParts>
  <Company>Nazareth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Cases in German</dc:title>
  <dc:creator>Information Technology Services</dc:creator>
  <cp:lastModifiedBy>Black, Candace</cp:lastModifiedBy>
  <cp:revision>132</cp:revision>
  <dcterms:created xsi:type="dcterms:W3CDTF">2009-08-25T10:26:10Z</dcterms:created>
  <dcterms:modified xsi:type="dcterms:W3CDTF">2017-03-08T11:56:03Z</dcterms:modified>
</cp:coreProperties>
</file>